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Generated based on repository content. Note: User requested 'Puberty Blocker Ban' context, but repository contains 'Health Economic Analysis' for HPV, Smoking, Hep C, Obesity. Presentation reflects repository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Smoking Cessation Hs</a:t>
            </a:r>
          </a:p>
          <a:p>
            <a:r>
              <a:t>Source: one_way_dsa_tornado_smoking_cessation_hs.png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Smoking Cessation Soc</a:t>
            </a:r>
          </a:p>
          <a:p>
            <a:r>
              <a:t>Source: one_way_dsa_tornado_smoking_cessation_soc.png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Test Intervention Hs</a:t>
            </a:r>
          </a:p>
          <a:p>
            <a:r>
              <a:t>Source: one_way_dsa_tornado_test_intervention_hs.png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Test Intervention Soc</a:t>
            </a:r>
          </a:p>
          <a:p>
            <a:r>
              <a:t>Source: one_way_dsa_tornado_test_intervention_soc.png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Childhood Obesity Prevention</a:t>
            </a:r>
          </a:p>
          <a:p>
            <a:r>
              <a:t>Source: three_way_dsa_3d_childhood_obesity_prevention.png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Hepatitis C Therapy</a:t>
            </a:r>
          </a:p>
          <a:p>
            <a:r>
              <a:t>Source: three_way_dsa_3d_hepatitis_c_therapy.png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Housing Insulation</a:t>
            </a:r>
          </a:p>
          <a:p>
            <a:r>
              <a:t>Source: three_way_dsa_3d_housing_insulation.png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Hpv Vaccination</a:t>
            </a:r>
          </a:p>
          <a:p>
            <a:r>
              <a:t>Source: three_way_dsa_3d_hpv_vaccination.png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Childhood Obesity Prevention</a:t>
            </a:r>
          </a:p>
          <a:p>
            <a:r>
              <a:t>Source: three_way_dsa_3d_scatter_childhood_obesity_prevention.png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Hepatitis C Therapy</a:t>
            </a:r>
          </a:p>
          <a:p>
            <a:r>
              <a:t>Source: three_way_dsa_3d_scatter_hepatitis_c_therapy.png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Childhood Obesity Prevention Hs</a:t>
            </a:r>
          </a:p>
          <a:p>
            <a:r>
              <a:t>Source: one_way_dsa_tornado_childhood_obesity_prevention_hs.png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Housing Insulation</a:t>
            </a:r>
          </a:p>
          <a:p>
            <a:r>
              <a:t>Source: three_way_dsa_3d_scatter_housing_insulation.png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Hpv Vaccination</a:t>
            </a:r>
          </a:p>
          <a:p>
            <a:r>
              <a:t>Source: three_way_dsa_3d_scatter_hpv_vaccination.png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Smoking Cessation</a:t>
            </a:r>
          </a:p>
          <a:p>
            <a:r>
              <a:t>Source: three_way_dsa_3d_scatter_smoking_cessation.png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Scatter Test Intervention</a:t>
            </a:r>
          </a:p>
          <a:p>
            <a:r>
              <a:t>Source: three_way_dsa_3d_scatter_test_intervention.png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Smoking Cessation</a:t>
            </a:r>
          </a:p>
          <a:p>
            <a:r>
              <a:t>Source: three_way_dsa_3d_smoking_cessation.png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Subplots Publication</a:t>
            </a:r>
          </a:p>
          <a:p>
            <a:r>
              <a:t>Source: three_way_dsa_3d_subplots_publication.png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Three Way Dsa 3D Test Intervention</a:t>
            </a:r>
          </a:p>
          <a:p>
            <a:r>
              <a:t>Source: three_way_dsa_3d_test_intervention.png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Two Way Dsa Heatmaps Hs</a:t>
            </a:r>
          </a:p>
          <a:p>
            <a:r>
              <a:t>Source: two_way_dsa_heatmaps_hs.png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Two Way Dsa Heatmaps Soc</a:t>
            </a:r>
          </a:p>
          <a:p>
            <a:r>
              <a:t>Source: two_way_dsa_heatmaps_soc.png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Childhood Obesity Prevention Soc</a:t>
            </a:r>
          </a:p>
          <a:p>
            <a:r>
              <a:t>Source: one_way_dsa_tornado_childhood_obesity_prevention_soc.png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Hepatitis C Therapy Hs</a:t>
            </a:r>
          </a:p>
          <a:p>
            <a:r>
              <a:t>Source: one_way_dsa_tornado_hepatitis_c_therapy_hs.png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Hepatitis C Therapy Soc</a:t>
            </a:r>
          </a:p>
          <a:p>
            <a:r>
              <a:t>Source: one_way_dsa_tornado_hepatitis_c_therapy_soc.png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Housing Insulation Hs</a:t>
            </a:r>
          </a:p>
          <a:p>
            <a:r>
              <a:t>Source: one_way_dsa_tornado_housing_insulation_hs.png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Housing Insulation Soc</a:t>
            </a:r>
          </a:p>
          <a:p>
            <a:r>
              <a:t>Source: one_way_dsa_tornado_housing_insulation_soc.png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Hpv Vaccination Hs</a:t>
            </a:r>
          </a:p>
          <a:p>
            <a:r>
              <a:t>Source: one_way_dsa_tornado_hpv_vaccination_hs.png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Figure: One Way Dsa Tornado Hpv Vaccination Soc</a:t>
            </a:r>
          </a:p>
          <a:p>
            <a:r>
              <a:t>Source: one_way_dsa_tornado_hpv_vaccination_soc.png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notesSlide" Target="../notesSlides/notesSlide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1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notesSlide" Target="../notesSlides/notesSlide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notesSlide" Target="../notesSlides/notesSlide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20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notesSlide" Target="../notesSlides/notesSlide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notesSlide" Target="../notesSlides/notesSlide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notesSlide" Target="../notesSlides/notesSlide2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notesSlide" Target="../notesSlides/notesSlide2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notesSlide" Target="../notesSlides/notesSlide2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notesSlide" Target="../notesSlides/notesSlide2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5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Health Economic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Review of Analysis &amp; Visualizations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Hpv Vaccination Soc</a:t>
            </a:r>
          </a:p>
        </p:txBody>
      </p:sp>
      <p:pic>
        <p:nvPicPr>
          <p:cNvPr id="3" name="Picture 2" descr="one_way_dsa_tornado_hpv_vaccination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61" y="1371600"/>
            <a:ext cx="629087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Smoking Cessation Hs</a:t>
            </a:r>
          </a:p>
        </p:txBody>
      </p:sp>
      <p:pic>
        <p:nvPicPr>
          <p:cNvPr id="3" name="Picture 2" descr="one_way_dsa_tornado_smoking_cessation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Smoking Cessation Soc</a:t>
            </a:r>
          </a:p>
        </p:txBody>
      </p:sp>
      <p:pic>
        <p:nvPicPr>
          <p:cNvPr id="3" name="Picture 2" descr="one_way_dsa_tornado_smoking_cessation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30" y="1371600"/>
            <a:ext cx="62919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Test Intervention Hs</a:t>
            </a:r>
          </a:p>
        </p:txBody>
      </p:sp>
      <p:pic>
        <p:nvPicPr>
          <p:cNvPr id="3" name="Picture 2" descr="one_way_dsa_tornado_test_intervention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62" y="1371600"/>
            <a:ext cx="63050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Test Intervention Soc</a:t>
            </a:r>
          </a:p>
        </p:txBody>
      </p:sp>
      <p:pic>
        <p:nvPicPr>
          <p:cNvPr id="3" name="Picture 2" descr="one_way_dsa_tornado_test_intervention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62" y="1371600"/>
            <a:ext cx="63050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Childhood Obesity Prevention</a:t>
            </a:r>
          </a:p>
        </p:txBody>
      </p:sp>
      <p:pic>
        <p:nvPicPr>
          <p:cNvPr id="3" name="Picture 2" descr="three_way_dsa_3d_childhood_obesity_preven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5067"/>
            <a:ext cx="8229600" cy="2882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Hepatitis C Therapy</a:t>
            </a:r>
          </a:p>
        </p:txBody>
      </p:sp>
      <p:pic>
        <p:nvPicPr>
          <p:cNvPr id="3" name="Picture 2" descr="three_way_dsa_3d_hepatitis_c_thera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2058"/>
            <a:ext cx="8229600" cy="28882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Housing Insulation</a:t>
            </a:r>
          </a:p>
        </p:txBody>
      </p:sp>
      <p:pic>
        <p:nvPicPr>
          <p:cNvPr id="3" name="Picture 2" descr="three_way_dsa_3d_housing_ins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2058"/>
            <a:ext cx="8229600" cy="28882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Hpv Vaccination</a:t>
            </a:r>
          </a:p>
        </p:txBody>
      </p:sp>
      <p:pic>
        <p:nvPicPr>
          <p:cNvPr id="3" name="Picture 2" descr="three_way_dsa_3d_hpv_vaccin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1938"/>
            <a:ext cx="8229600" cy="29085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Childhood Obesity Prevention</a:t>
            </a:r>
          </a:p>
        </p:txBody>
      </p:sp>
      <p:pic>
        <p:nvPicPr>
          <p:cNvPr id="3" name="Picture 2" descr="three_way_dsa_3d_scatter_childhood_obesity_preven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1" y="1371600"/>
            <a:ext cx="57976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Introduction</a:t>
            </a:r>
          </a:p>
          <a:p>
            <a:r>
              <a:t>2. One-Way DSA Tornado Plots</a:t>
            </a:r>
          </a:p>
          <a:p>
            <a:r>
              <a:t>3. Three-Way DSA 3D Plots</a:t>
            </a:r>
          </a:p>
          <a:p>
            <a:r>
              <a:t>4. Scatter Plots</a:t>
            </a:r>
          </a:p>
          <a:p>
            <a:r>
              <a:t>5. Heatmaps</a:t>
            </a:r>
          </a:p>
          <a:p>
            <a:r>
              <a:t>6. 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Hepatitis C Therapy</a:t>
            </a:r>
          </a:p>
        </p:txBody>
      </p:sp>
      <p:pic>
        <p:nvPicPr>
          <p:cNvPr id="3" name="Picture 2" descr="three_way_dsa_3d_scatter_hepatitis_c_thera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1" y="1371600"/>
            <a:ext cx="57976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Housing Insulation</a:t>
            </a:r>
          </a:p>
        </p:txBody>
      </p:sp>
      <p:pic>
        <p:nvPicPr>
          <p:cNvPr id="3" name="Picture 2" descr="three_way_dsa_3d_scatter_housing_ins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1" y="1371600"/>
            <a:ext cx="57976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Hpv Vaccination</a:t>
            </a:r>
          </a:p>
        </p:txBody>
      </p:sp>
      <p:pic>
        <p:nvPicPr>
          <p:cNvPr id="3" name="Picture 2" descr="three_way_dsa_3d_scatter_hpv_vaccin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42" y="1371600"/>
            <a:ext cx="57807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Smoking Cessation</a:t>
            </a:r>
          </a:p>
        </p:txBody>
      </p:sp>
      <p:pic>
        <p:nvPicPr>
          <p:cNvPr id="3" name="Picture 2" descr="three_way_dsa_3d_scatter_smoking_cess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1" y="1371600"/>
            <a:ext cx="5797697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Scatter Test Intervention</a:t>
            </a:r>
          </a:p>
        </p:txBody>
      </p:sp>
      <p:pic>
        <p:nvPicPr>
          <p:cNvPr id="3" name="Picture 2" descr="three_way_dsa_3d_scatter_test_interven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09" y="1371600"/>
            <a:ext cx="57127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Smoking Cessation</a:t>
            </a:r>
          </a:p>
        </p:txBody>
      </p:sp>
      <p:pic>
        <p:nvPicPr>
          <p:cNvPr id="3" name="Picture 2" descr="three_way_dsa_3d_smoking_cess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2058"/>
            <a:ext cx="8229600" cy="28882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Subplots Publication</a:t>
            </a:r>
          </a:p>
        </p:txBody>
      </p:sp>
      <p:pic>
        <p:nvPicPr>
          <p:cNvPr id="3" name="Picture 2" descr="three_way_dsa_3d_subplots_public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8185"/>
            <a:ext cx="8229600" cy="40960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Three Way Dsa 3D Test Intervention</a:t>
            </a:r>
          </a:p>
        </p:txBody>
      </p:sp>
      <p:pic>
        <p:nvPicPr>
          <p:cNvPr id="3" name="Picture 2" descr="three_way_dsa_3d_test_interven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45067"/>
            <a:ext cx="8229600" cy="28822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Two Way Dsa Heatmaps Hs</a:t>
            </a:r>
          </a:p>
        </p:txBody>
      </p:sp>
      <p:pic>
        <p:nvPicPr>
          <p:cNvPr id="3" name="Picture 2" descr="two_way_dsa_heatmaps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65270"/>
            <a:ext cx="8229600" cy="16418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Two Way Dsa Heatmaps Soc</a:t>
            </a:r>
          </a:p>
        </p:txBody>
      </p:sp>
      <p:pic>
        <p:nvPicPr>
          <p:cNvPr id="3" name="Picture 2" descr="two_way_dsa_heatmaps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65270"/>
            <a:ext cx="8229600" cy="16418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Childhood Obesity Prevention Hs</a:t>
            </a:r>
          </a:p>
        </p:txBody>
      </p:sp>
      <p:pic>
        <p:nvPicPr>
          <p:cNvPr id="3" name="Picture 2" descr="one_way_dsa_tornado_childhood_obesity_prevention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Childhood Obesity Prevention Soc</a:t>
            </a:r>
          </a:p>
        </p:txBody>
      </p:sp>
      <p:pic>
        <p:nvPicPr>
          <p:cNvPr id="3" name="Picture 2" descr="one_way_dsa_tornado_childhood_obesity_prevention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Hepatitis C Therapy Hs</a:t>
            </a:r>
          </a:p>
        </p:txBody>
      </p:sp>
      <p:pic>
        <p:nvPicPr>
          <p:cNvPr id="3" name="Picture 2" descr="one_way_dsa_tornado_hepatitis_c_therapy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Hepatitis C Therapy Soc</a:t>
            </a:r>
          </a:p>
        </p:txBody>
      </p:sp>
      <p:pic>
        <p:nvPicPr>
          <p:cNvPr id="3" name="Picture 2" descr="one_way_dsa_tornado_hepatitis_c_therapy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Housing Insulation Hs</a:t>
            </a:r>
          </a:p>
        </p:txBody>
      </p:sp>
      <p:pic>
        <p:nvPicPr>
          <p:cNvPr id="3" name="Picture 2" descr="one_way_dsa_tornado_housing_insulation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Housing Insulation Soc</a:t>
            </a:r>
          </a:p>
        </p:txBody>
      </p:sp>
      <p:pic>
        <p:nvPicPr>
          <p:cNvPr id="3" name="Picture 2" descr="one_way_dsa_tornado_housing_insulation_s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5" y="1371600"/>
            <a:ext cx="63014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Way Dsa Tornado Hpv Vaccination Hs</a:t>
            </a:r>
          </a:p>
        </p:txBody>
      </p:sp>
      <p:pic>
        <p:nvPicPr>
          <p:cNvPr id="3" name="Picture 2" descr="one_way_dsa_tornado_hpv_vaccination_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47" y="1371600"/>
            <a:ext cx="6298305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